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zh-CN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BA504-BAD7-A121-AAF3-2336C480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ED1B93-D189-ED40-7CC5-1EBEA706F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F967-EE8F-4F94-B84D-CF106A03485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A5D6EA-5A03-81B7-CC84-76D1383B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B7C5A0-B5D5-2E7D-D67E-E7A84D60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9AC0-FEDB-4150-870B-3C75B87B3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60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308AE6-8C1E-C8B2-6808-123E9E98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AFB5C8-ED28-7772-887A-EA8B0284E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3C0666-BFF6-0E6B-F7E3-444617AA8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9F967-EE8F-4F94-B84D-CF106A03485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82A6D5-5418-7200-4638-0FB30A205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290A43-9D49-B157-C63F-E99B62795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79AC0-FEDB-4150-870B-3C75B87B3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5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5EF189-8050-7D62-F377-2E6C75FC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A786B8-4377-61F2-33B6-672C8ED247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6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0A5272-49AB-9F08-E88B-AE1CEBD2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88AD2-C547-456F-B98B-160D464D16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3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7D1EA4-E4DF-5028-47B2-70ABEBE0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23F05F-8723-5ADB-2DEE-6335D953F3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0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924BA8-CFBA-696E-82B5-B66B21A1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C7FABD-5068-3B40-FB1D-D210AEECE8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4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F61A88-12BC-4330-D06C-8D454918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45E5F4-58F3-AE2C-E3E2-AEC9E00738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272E88-E395-0EA0-7F3E-4338F059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80A70F-1B1E-B409-D09A-D238E7D7EA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24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3E2BB6-CB61-00E1-14D8-043CBB30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CFE97A-B413-3094-7C13-51DA0B8081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29DA51-0FA0-F9EE-2AD6-4C1E9BA1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91A47F-82DA-089B-A0A6-95C4964DEE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4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1814CA-9389-F2B1-FB87-910AEE86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1149EB-C871-BA2D-A2C5-2B744645C4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5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10A6E8-06D4-A09B-A3C3-C2B09DDF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C02192-220A-4D86-3E26-9DDFE5C9C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1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544D81-E905-02A7-38AA-8231976A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853E17-1477-DE6F-5D02-0A8207785D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6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B8C6F9-EED8-97CA-AA40-3346174B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EF3167-89A5-0341-3FC7-C524E223D8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6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6B9137-0A89-D048-7223-B9692839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4576A-C6CE-6E0C-3AF8-8F242DD074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2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58B5D7-31AE-1683-75BE-666553E4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C7E0B8-DE43-C172-5423-DDA6756BEA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5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A167EB-1C21-C59B-F2A5-855ABC6F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6AA0D9-613E-F7E7-6270-0BAAA86E98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8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F3DC6A-5AC8-5091-4EB9-812E8868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CBADD6-856D-85DB-064F-A5D45B2309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38357C-DA93-25FF-FE91-493A0387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E65945-126E-74C1-80A7-9A15B354CC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4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BB0612-F520-B8AF-28E4-C22271FE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731F2A-88E4-75E2-52E0-799ED28FEA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30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BF47E2-C844-F795-B182-4B4AFD9E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FEB98A-DE4B-C5D8-A028-D592691E65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73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Sunow Linlin</dc:creator>
  <cp:lastModifiedBy>Sunow Linlin</cp:lastModifiedBy>
  <cp:revision>1</cp:revision>
  <dcterms:created xsi:type="dcterms:W3CDTF">2024-12-16T14:57:53Z</dcterms:created>
  <dcterms:modified xsi:type="dcterms:W3CDTF">2024-12-16T14:57:53Z</dcterms:modified>
</cp:coreProperties>
</file>